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8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749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7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43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4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15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1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6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0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40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06FB3-8EC7-49B2-890B-3D02CC8797CF}" type="datetimeFigureOut">
              <a:rPr lang="ru-RU" smtClean="0"/>
              <a:t>09.07.2025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D4ED0-D4A7-4DC4-861A-B8C4C269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5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1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2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8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0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60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Крылов Константин Александрович</dc:creator>
  <cp:lastModifiedBy>Крылов Константин Александрович</cp:lastModifiedBy>
  <cp:revision>1</cp:revision>
  <dcterms:created xsi:type="dcterms:W3CDTF">2025-07-09T12:24:15Z</dcterms:created>
  <dcterms:modified xsi:type="dcterms:W3CDTF">2025-07-09T12:26:21Z</dcterms:modified>
</cp:coreProperties>
</file>